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2" r:id="rId7"/>
    <p:sldId id="263" r:id="rId8"/>
    <p:sldId id="277" r:id="rId9"/>
  </p:sldIdLst>
  <p:sldSz cx="12192000" cy="6858000"/>
  <p:notesSz cx="6858000" cy="9144000"/>
  <p:embeddedFontLst>
    <p:embeddedFont>
      <p:font typeface="HarmonyOS Sans SC" panose="02010600030101010101" charset="-122"/>
      <p:regular r:id="rId10"/>
    </p:embeddedFont>
    <p:embeddedFont>
      <p:font typeface="HarmonyOS Sans SC Black" panose="02010600030101010101" charset="-122"/>
      <p:bold r:id="rId11"/>
    </p:embeddedFont>
    <p:embeddedFont>
      <p:font typeface="HarmonyOS Sans SC Medium" panose="02010600030101010101" charset="-122"/>
      <p:regular r:id="rId12"/>
    </p:embeddedFont>
    <p:embeddedFont>
      <p:font typeface="Cascadia Code" panose="020B0609020000020004" pitchFamily="49" charset="0"/>
      <p:regular r:id="rId13"/>
      <p:bold r:id="rId14"/>
      <p:italic r:id="rId15"/>
      <p:boldItalic r:id="rId16"/>
    </p:embeddedFont>
    <p:embeddedFont>
      <p:font typeface="Cascadia Code SemiBold" panose="020B0609020000020004" pitchFamily="49" charset="0"/>
      <p:bold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企业微信截图_16987182431571"/>
          <p:cNvPicPr>
            <a:picLocks noChangeAspect="1"/>
          </p:cNvPicPr>
          <p:nvPr/>
        </p:nvPicPr>
        <p:blipFill rotWithShape="1">
          <a:blip r:embed="rId2"/>
          <a:srcRect l="18040" t="1021" r="11100" b="10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7068" y="2562912"/>
            <a:ext cx="52406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 sz="3200">
                <a:solidFill>
                  <a:srgbClr val="003399"/>
                </a:solidFill>
              </a:rPr>
              <a:t>NEW9010</a:t>
            </a:r>
          </a:p>
          <a:p>
            <a:r>
              <a:rPr lang="zh-CN" altLang="en-US" sz="3200"/>
              <a:t>Smart POS Terminal</a:t>
            </a:r>
          </a:p>
        </p:txBody>
      </p:sp>
      <p:pic>
        <p:nvPicPr>
          <p:cNvPr id="2" name="图片 1" descr="文本, 徽标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68" y="1152756"/>
            <a:ext cx="1726100" cy="412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67068" y="5402846"/>
            <a:ext cx="3207441" cy="4196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en-US" altLang="zh-CN" sz="1600"/>
              <a:t>www.newpostech.com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1667069" y="3711435"/>
            <a:ext cx="4085550" cy="7889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en-US" altLang="zh-CN" sz="1600"/>
              <a:t>Advanced leadership, a combination of the most modern and classic.</a:t>
            </a: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企业微信截图_16969015109894"/>
          <p:cNvPicPr>
            <a:picLocks noChangeAspect="1"/>
          </p:cNvPicPr>
          <p:nvPr/>
        </p:nvPicPr>
        <p:blipFill rotWithShape="1">
          <a:blip r:embed="rId2"/>
          <a:srcRect l="7157" t="27329" r="3646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1705" y="1016740"/>
            <a:ext cx="479615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High Performance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1705" y="1692360"/>
            <a:ext cx="5420995" cy="1348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NEW9010 is based on the ARM Cortext-A53 Quad Core, a processor with the speed of 2.0GHz, and with increased memory 2GB RAM + 16GB FLASH. Using the latest Android 12 version. NEW9010 is very premium on its performance.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场景"/>
          <p:cNvPicPr>
            <a:picLocks noChangeAspect="1"/>
          </p:cNvPicPr>
          <p:nvPr/>
        </p:nvPicPr>
        <p:blipFill rotWithShape="1">
          <a:blip r:embed="rId2"/>
          <a:srcRect b="5924"/>
          <a:stretch>
            <a:fillRect/>
          </a:stretch>
        </p:blipFill>
        <p:spPr>
          <a:xfrm>
            <a:off x="516000" y="1616936"/>
            <a:ext cx="11160000" cy="52410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6001" y="714841"/>
            <a:ext cx="333837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t>Bigger Screen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46967" y="625521"/>
            <a:ext cx="7729033" cy="701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NEW9010 is the portable POS terminal with a 5.0” big screen to deliver extraordinary visual and operation experience.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03460" y="2440056"/>
            <a:ext cx="378105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Physical PIN </a:t>
            </a:r>
            <a:endParaRPr lang="en-US" altLang="zh-CN"/>
          </a:p>
          <a:p>
            <a:r>
              <a:rPr lang="zh-CN" altLang="en-US"/>
              <a:t>input keypad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3461" y="3544171"/>
            <a:ext cx="37810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Entering amounts and passwords is more convenient and efficient</a:t>
            </a:r>
          </a:p>
        </p:txBody>
      </p:sp>
      <p:pic>
        <p:nvPicPr>
          <p:cNvPr id="2" name="图片 1" descr="企业微信截图_16988254144357"/>
          <p:cNvPicPr>
            <a:picLocks noChangeAspect="1"/>
          </p:cNvPicPr>
          <p:nvPr/>
        </p:nvPicPr>
        <p:blipFill rotWithShape="1">
          <a:blip r:embed="rId2"/>
          <a:srcRect t="25870" b="8818"/>
          <a:stretch>
            <a:fillRect/>
          </a:stretch>
        </p:blipFill>
        <p:spPr>
          <a:xfrm>
            <a:off x="5631180" y="0"/>
            <a:ext cx="6560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场景"/>
          <p:cNvPicPr>
            <a:picLocks noChangeAspect="1"/>
          </p:cNvPicPr>
          <p:nvPr/>
        </p:nvPicPr>
        <p:blipFill rotWithShape="1">
          <a:blip r:embed="rId2"/>
          <a:srcRect l="7115" t="7525" r="6117" b="16563"/>
          <a:stretch>
            <a:fillRect/>
          </a:stretch>
        </p:blipFill>
        <p:spPr>
          <a:xfrm>
            <a:off x="0" y="0"/>
            <a:ext cx="644570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60260" y="2341543"/>
            <a:ext cx="360934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Use NEW9010 </a:t>
            </a:r>
            <a:endParaRPr lang="en-US" altLang="zh-CN"/>
          </a:p>
          <a:p>
            <a:r>
              <a:rPr lang="zh-CN" altLang="en-US"/>
              <a:t>Anywhere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90741" y="3470911"/>
            <a:ext cx="3782060" cy="1348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NEW9010 adopts Qualcomm chipsets and powerful communication module, to ensure fast and stable communication and strong network adaptability.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企业微信截图_16988262001296"/>
          <p:cNvPicPr>
            <a:picLocks noChangeAspect="1"/>
          </p:cNvPicPr>
          <p:nvPr/>
        </p:nvPicPr>
        <p:blipFill rotWithShape="1">
          <a:blip r:embed="rId2"/>
          <a:srcRect l="13293" r="4908" b="241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89685" y="2350135"/>
            <a:ext cx="39293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sym typeface="+mn-ea"/>
              </a:rPr>
              <a:t>Printer speed greater than 90mm/s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9685" y="3502660"/>
            <a:ext cx="330327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Equipped with a metal paper cutter, </a:t>
            </a:r>
          </a:p>
          <a:p>
            <a:r>
              <a:rPr lang="zh-CN" altLang="en-US">
                <a:solidFill>
                  <a:schemeClr val="bg1"/>
                </a:solidFill>
              </a:rPr>
              <a:t>with long service life and smooth paper tearing.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4102" y="1768631"/>
            <a:ext cx="11146955" cy="4548349"/>
            <a:chOff x="496405" y="1540031"/>
            <a:chExt cx="11248555" cy="4687525"/>
          </a:xfrm>
        </p:grpSpPr>
        <p:pic>
          <p:nvPicPr>
            <p:cNvPr id="3" name="图片 2" descr="手里拿着手机&#10;&#10;描述已自动生成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405" y="1547184"/>
              <a:ext cx="3538227" cy="4680372"/>
            </a:xfrm>
            <a:prstGeom prst="rect">
              <a:avLst/>
            </a:prstGeom>
          </p:spPr>
        </p:pic>
        <p:pic>
          <p:nvPicPr>
            <p:cNvPr id="17" name="图片 16" descr="电子计算机&#10;&#10;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344" y="1540031"/>
              <a:ext cx="3737452" cy="2278929"/>
            </a:xfrm>
            <a:prstGeom prst="rect">
              <a:avLst/>
            </a:prstGeom>
          </p:spPr>
        </p:pic>
        <p:pic>
          <p:nvPicPr>
            <p:cNvPr id="19" name="图片 18" descr="不同颜色的手机&#10;&#10;描述已自动生成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508" y="1547184"/>
              <a:ext cx="3737452" cy="2278929"/>
            </a:xfrm>
            <a:prstGeom prst="rect">
              <a:avLst/>
            </a:prstGeom>
          </p:spPr>
        </p:pic>
        <p:pic>
          <p:nvPicPr>
            <p:cNvPr id="21" name="图片 20" descr="图形用户界面, 应用程序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508" y="3948627"/>
              <a:ext cx="3737452" cy="2278929"/>
            </a:xfrm>
            <a:prstGeom prst="rect">
              <a:avLst/>
            </a:prstGeom>
          </p:spPr>
        </p:pic>
        <p:pic>
          <p:nvPicPr>
            <p:cNvPr id="23" name="图片 22" descr="手里拿着手机&#10;&#10;描述已自动生成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344" y="3948627"/>
              <a:ext cx="3737452" cy="227892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44847" y="676486"/>
            <a:ext cx="53492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 dirty="0"/>
              <a:t>Payment Methods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4847" y="1171323"/>
            <a:ext cx="10988040" cy="378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NEW9010 accepts payments of magnetic stripe cards, IC cards, contactless/NFC and 1D&amp;2D codes.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4850" y="1978025"/>
            <a:ext cx="110871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QR </a:t>
            </a:r>
            <a:r>
              <a:rPr lang="en-US" altLang="zh-CN" sz="1400"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Code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98315" y="1978025"/>
            <a:ext cx="146431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Contactless </a:t>
            </a:r>
            <a:r>
              <a:rPr lang="en-US" altLang="zh-CN" sz="1400"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Card</a:t>
            </a:r>
            <a:r>
              <a:rPr lang="zh-CN" altLang="en-US" sz="1400"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98315" y="4330065"/>
            <a:ext cx="166751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IC Card</a:t>
            </a:r>
            <a:r>
              <a:rPr lang="zh-CN" altLang="en-US" sz="1400"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59750" y="1978025"/>
            <a:ext cx="109601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NFC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59750" y="4330065"/>
            <a:ext cx="10966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Magnetic</a:t>
            </a:r>
            <a:r>
              <a:rPr lang="zh-CN" altLang="en-US" sz="1400"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 Card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2782419" y="386081"/>
            <a:ext cx="66278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NEW9010  </a:t>
            </a:r>
            <a:r>
              <a:rPr lang="zh-CN" altLang="en-US" sz="2800"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Specifications</a:t>
            </a:r>
          </a:p>
        </p:txBody>
      </p:sp>
      <p:graphicFrame>
        <p:nvGraphicFramePr>
          <p:cNvPr id="20" name="表格 1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2622238"/>
              </p:ext>
            </p:extLst>
          </p:nvPr>
        </p:nvGraphicFramePr>
        <p:xfrm>
          <a:off x="698500" y="1177291"/>
          <a:ext cx="5038725" cy="512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CP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Cascadia Code SemiBold" panose="020B0609020000020004" pitchFamily="49" charset="0"/>
                          <a:ea typeface="Cascadia Code SemiBold" panose="020B0609020000020004" pitchFamily="49" charset="0"/>
                          <a:cs typeface="Cascadia Code SemiBold" panose="020B0609020000020004" pitchFamily="49" charset="0"/>
                        </a:rPr>
                        <a:t>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Cortex Quad-core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A53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,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2.0GHz</a:t>
                      </a:r>
                      <a:endParaRPr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Memory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nn-NO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2GB RAM+8GB ROM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nn-NO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2GB RAM+16GB ROM(optional）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nn-NO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3GB RAM+32GB ROM (optional）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OS</a:t>
                      </a:r>
                      <a:endParaRPr lang="zh-CN" altLang="en-US" sz="1200" kern="120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Asmart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Os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(Based on Android 12)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Display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5" HD, IPS,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720 *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1280Pixels</a:t>
                      </a:r>
                      <a:endParaRPr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B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uttons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10 alphanumeric keys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5 function keys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 power switch key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Card Reader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Magnetic Card Reader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Smart Card Reader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Contactless Card Reader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Printer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High-Speed Thermal printer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Paper Width: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58mm</a:t>
                      </a:r>
                      <a:endParaRPr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Diameter: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40mm</a:t>
                      </a:r>
                      <a:endParaRPr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Power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Input: 100-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240VAC,50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/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60Hz</a:t>
                      </a:r>
                      <a:endParaRPr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Output: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5V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 DC,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2A</a:t>
                      </a:r>
                      <a:endParaRPr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195033"/>
                  </a:ext>
                </a:extLst>
              </a:tr>
              <a:tr h="587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  <a:sym typeface="+mn-ea"/>
                        </a:rPr>
                        <a:t>Camera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Rear: 5 MP(optional)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Reads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1D&amp;2D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 Codes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4549399"/>
              </p:ext>
            </p:extLst>
          </p:nvPr>
        </p:nvGraphicFramePr>
        <p:xfrm>
          <a:off x="6195061" y="1177287"/>
          <a:ext cx="5528180" cy="51018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6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Communication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4G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/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3G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/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2G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；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WIFI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2.4G&amp;5G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；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Bluetooth 5.0</a:t>
                      </a:r>
                      <a:endParaRPr lang="zh-CN" altLang="en-US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Cascadia Code SemiBold" panose="020B0609020000020004" pitchFamily="49" charset="0"/>
                          <a:ea typeface="Cascadia Code SemiBold" panose="020B0609020000020004" pitchFamily="49" charset="0"/>
                          <a:cs typeface="Cascadia Code SemiBold" panose="020B0609020000020004" pitchFamily="49" charset="0"/>
                        </a:rPr>
                        <a:t>L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ocation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GPS, GLONASS, BEIDOU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Card Slots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 x SIM + 2 x SAM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E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SIM（optional）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Cascadia Code SemiBold" panose="020B0609020000020004" pitchFamily="49" charset="0"/>
                          <a:ea typeface="Cascadia Code SemiBold" panose="020B0609020000020004" pitchFamily="49" charset="0"/>
                          <a:cs typeface="Cascadia Code SemiBold" panose="020B0609020000020004" pitchFamily="49" charset="0"/>
                        </a:rPr>
                        <a:t>B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attery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Rechargeable Li-ion Battery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7.2V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/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3200mAh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(optional)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7.2V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/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2600mAh</a:t>
                      </a:r>
                      <a:endParaRPr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Peripheral Ports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 1 x Type C USB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Working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Temperature: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09C~50°℃(32</a:t>
                      </a:r>
                      <a:r>
                        <a:rPr lang="en-US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°</a:t>
                      </a:r>
                      <a:r>
                        <a:rPr lang="it-IT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F</a:t>
                      </a:r>
                      <a:r>
                        <a:rPr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~122°F)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Humidity: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10%~90%(non-condense)</a:t>
                      </a:r>
                      <a:endParaRPr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Physical</a:t>
                      </a: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 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190mm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 x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80mm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 x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57.4mm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；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450g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(including battery)</a:t>
                      </a:r>
                      <a:endParaRPr lang="zh-CN" altLang="en-US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Storage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Temperature: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-20℃℃~60℃(-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4°F~140°F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Humidity: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5%~95%(non-condense)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Certifications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 PCI PTS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6.x、EMV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L1&amp;L2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、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EMV CL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L1、QUICS、TQM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、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Visa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PayWave、MasterCard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 PayPass、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American </a:t>
                      </a: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Express、Discover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 D-PAS、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Anatel、ABECS、CE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hkNTIyNTQzYThkYzJjYzgxMGJkOThiNDAwNjllY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6*409"/>
  <p:tag name="TABLE_ENDDRAG_RECT" val="55*92*396*4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9*397"/>
  <p:tag name="TABLE_ENDDRAG_RECT" val="485*92*419*39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464</Words>
  <Application>Microsoft Office PowerPoint</Application>
  <PresentationFormat>宽屏</PresentationFormat>
  <Paragraphs>85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Cascadia Code</vt:lpstr>
      <vt:lpstr>Calibri Light</vt:lpstr>
      <vt:lpstr>HarmonyOS Sans SC Medium</vt:lpstr>
      <vt:lpstr>Arial</vt:lpstr>
      <vt:lpstr>Cascadia Code SemiBold</vt:lpstr>
      <vt:lpstr>HarmonyOS Sans SC</vt:lpstr>
      <vt:lpstr>Calibri</vt:lpstr>
      <vt:lpstr>HarmonyOS Sans SC Black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. 胡</cp:lastModifiedBy>
  <cp:revision>49</cp:revision>
  <dcterms:created xsi:type="dcterms:W3CDTF">2015-05-05T08:02:00Z</dcterms:created>
  <dcterms:modified xsi:type="dcterms:W3CDTF">2025-01-22T08:21:26Z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30D1A78975BC44F5916C922301E417FA_12</vt:lpwstr>
  </property>
</Properties>
</file>